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906000" cy="6858000" type="A4"/>
  <p:notesSz cx="67818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ลักษณะ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254" y="-9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30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183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0163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35550" y="1600201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541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678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1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13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3623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216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6022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85843-B3CD-4FDA-930F-CD4EE2637694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646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785843-B3CD-4FDA-930F-CD4EE2637694}" type="datetimeFigureOut">
              <a:rPr lang="en-US" smtClean="0"/>
              <a:t>6/23/2021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D09D30-8C09-4987-AB90-7ADE6CA59C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6471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686800" cy="1219200"/>
          </a:xfrm>
        </p:spPr>
        <p:txBody>
          <a:bodyPr>
            <a:normAutofit/>
          </a:bodyPr>
          <a:lstStyle/>
          <a:p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แบบรายงานตามบัญชี</a:t>
            </a: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นวัตกรรมและการปรับปรุงกระบวนงานของจังหวัดพังงา</a:t>
            </a:r>
            <a:b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ที่ใช้ในสมัครรางวัลคุณภาพการบริหารจัดการภาครัฐ สาขา </a:t>
            </a:r>
            <a:r>
              <a:rPr lang="en-US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PMQA 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๔.๐</a:t>
            </a:r>
            <a:b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 ....................................................................	นวัตกรรม/กระบวนงาน...................................................................................</a:t>
            </a:r>
            <a:endParaRPr lang="th-TH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609600" y="1219200"/>
            <a:ext cx="8991600" cy="609600"/>
          </a:xfrm>
        </p:spPr>
        <p:txBody>
          <a:bodyPr/>
          <a:lstStyle/>
          <a:p>
            <a:r>
              <a:rPr lang="th-TH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/>
              </a:rPr>
              <a:t></a:t>
            </a:r>
            <a:r>
              <a:rPr lang="th-TH" sz="16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/>
              </a:rPr>
              <a:t>เปิดกว้างและเชื่อมโยง	 </a:t>
            </a:r>
            <a:r>
              <a:rPr lang="th-TH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/>
              </a:rPr>
              <a:t></a:t>
            </a:r>
            <a:r>
              <a:rPr lang="th-TH" sz="16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/>
              </a:rPr>
              <a:t>ยึดประชาชนเป็นศูนย์กลาง	         </a:t>
            </a:r>
            <a:r>
              <a:rPr lang="th-TH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/>
              </a:rPr>
              <a:t></a:t>
            </a:r>
            <a:r>
              <a:rPr lang="th-TH" sz="1600" b="1" dirty="0" smtClean="0">
                <a:solidFill>
                  <a:schemeClr val="tx1"/>
                </a:solidFill>
                <a:latin typeface="TH SarabunPSK" panose="020B0500040200020003" pitchFamily="34" charset="-34"/>
                <a:cs typeface="TH SarabunPSK" panose="020B0500040200020003" pitchFamily="34" charset="-34"/>
                <a:sym typeface="Wingdings 2"/>
              </a:rPr>
              <a:t>มีขีดสมรรถนะสูงและทันสมัย</a:t>
            </a:r>
            <a:endParaRPr lang="th-TH" sz="1600" b="1" dirty="0">
              <a:solidFill>
                <a:schemeClr val="tx1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304800" y="1856508"/>
            <a:ext cx="4800600" cy="294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ความเป็นมา/รูปแบบ /ปัญหา </a:t>
            </a:r>
            <a:r>
              <a:rPr lang="th-TH" sz="1600" b="1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ก่อน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การปรับปรุงกระบวนงานหรือก่อนการมีนวัตกรรม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  <a:endParaRPr lang="th-TH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5112327" y="1856508"/>
            <a:ext cx="4648200" cy="294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รูปแบบ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/</a:t>
            </a:r>
            <a:r>
              <a:rPr lang="th-TH" sz="1600" b="1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หลัง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ปรับปรุงกระบวนงานหรือก่อนการมีนวัตกรรม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</a:t>
            </a:r>
            <a:endParaRPr lang="th-TH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7" name="ชื่อเรื่อง 1"/>
          <p:cNvSpPr txBox="1">
            <a:spLocks/>
          </p:cNvSpPr>
          <p:nvPr/>
        </p:nvSpPr>
        <p:spPr>
          <a:xfrm>
            <a:off x="408709" y="4952999"/>
            <a:ext cx="4648200" cy="1524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</a:t>
            </a:r>
            <a:r>
              <a:rPr lang="th-TH" sz="1600" b="1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ก่อน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ปรับปรุงกระบวนงานหรือก่อนการมีนวัตกรรม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</p:txBody>
      </p:sp>
      <p:cxnSp>
        <p:nvCxnSpPr>
          <p:cNvPr id="10" name="ตัวเชื่อมต่อตรง 9"/>
          <p:cNvCxnSpPr/>
          <p:nvPr/>
        </p:nvCxnSpPr>
        <p:spPr>
          <a:xfrm>
            <a:off x="491836" y="4952999"/>
            <a:ext cx="90331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 flipV="1">
            <a:off x="5056909" y="2057401"/>
            <a:ext cx="0" cy="4419599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ชื่อเรื่อง 1"/>
          <p:cNvSpPr txBox="1">
            <a:spLocks/>
          </p:cNvSpPr>
          <p:nvPr/>
        </p:nvSpPr>
        <p:spPr>
          <a:xfrm>
            <a:off x="5070764" y="5029199"/>
            <a:ext cx="4648200" cy="15240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ผลการดำเนินงาน/ผลลัพธ์</a:t>
            </a:r>
            <a:r>
              <a:rPr lang="th-TH" sz="1600" b="1" u="sng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หลัง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</a:t>
            </a: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ปรับปรุงกระบวนงานหรือก่อนการมีนวัตกรรม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</p:txBody>
      </p:sp>
    </p:spTree>
    <p:extLst>
      <p:ext uri="{BB962C8B-B14F-4D97-AF65-F5344CB8AC3E}">
        <p14:creationId xmlns:p14="http://schemas.microsoft.com/office/powerpoint/2010/main" val="2644143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686800" cy="1219200"/>
          </a:xfrm>
        </p:spPr>
        <p:txBody>
          <a:bodyPr>
            <a:normAutofit/>
          </a:bodyPr>
          <a:lstStyle/>
          <a:p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แบบรายงานตามบัญชี</a:t>
            </a: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นวัตกรรมและการปรับปรุงกระบวนงานของจังหวัดพังงา</a:t>
            </a:r>
            <a:b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ที่ใช้ในสมัครรางวัลคุณภาพการบริหารจัดการภาครัฐ สาขา </a:t>
            </a:r>
            <a:r>
              <a:rPr lang="en-US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PMQA 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๔.๐ (ต่อ)</a:t>
            </a:r>
            <a:b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 ....................................................................	นวัตกรรม/กระบวนงาน...................................................................................</a:t>
            </a:r>
            <a:endParaRPr lang="th-TH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311727" y="1143000"/>
            <a:ext cx="4800600" cy="294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คุณค่าต่อประชาชน/ต่อส่วนราชการ/</a:t>
            </a: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ต่อประเทศ(ผลกระทบทางบวกในวงกว้าง (</a:t>
            </a:r>
            <a:r>
              <a:rPr lang="en-US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Impact) </a:t>
            </a:r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ที่เกิดขึ้นจากผลงาน)</a:t>
            </a:r>
            <a:endParaRPr lang="th-TH" sz="1600" b="1" dirty="0" smtClean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6" name="ชื่อเรื่อง 1"/>
          <p:cNvSpPr txBox="1">
            <a:spLocks/>
          </p:cNvSpPr>
          <p:nvPr/>
        </p:nvSpPr>
        <p:spPr>
          <a:xfrm>
            <a:off x="5112327" y="1143000"/>
            <a:ext cx="4648200" cy="29440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แผนดำเนินการ/รูปแบบการพัฒนาในอนาคต  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10" name="ตัวเชื่อมต่อตรง 9"/>
          <p:cNvCxnSpPr/>
          <p:nvPr/>
        </p:nvCxnSpPr>
        <p:spPr>
          <a:xfrm>
            <a:off x="349827" y="4135581"/>
            <a:ext cx="9033164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ตัวเชื่อมต่อตรง 10"/>
          <p:cNvCxnSpPr/>
          <p:nvPr/>
        </p:nvCxnSpPr>
        <p:spPr>
          <a:xfrm flipH="1" flipV="1">
            <a:off x="4994564" y="1364673"/>
            <a:ext cx="6926" cy="2770908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ชื่อเรื่อง 1"/>
          <p:cNvSpPr txBox="1">
            <a:spLocks/>
          </p:cNvSpPr>
          <p:nvPr/>
        </p:nvSpPr>
        <p:spPr>
          <a:xfrm>
            <a:off x="311727" y="4135581"/>
            <a:ext cx="8763000" cy="264621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เครือข่ายภายในและภายนอกที่เกี่ยวข้อง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</a:t>
            </a:r>
          </a:p>
          <a:p>
            <a:pPr algn="l"/>
            <a:r>
              <a:rPr lang="th-TH" sz="1600" b="1" dirty="0" smtClean="0">
                <a:solidFill>
                  <a:prstClr val="black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...................................................................................................................................................................................................................................................</a:t>
            </a:r>
            <a:endParaRPr lang="th-TH" sz="1600" b="1" dirty="0">
              <a:solidFill>
                <a:prstClr val="black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88591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685800" y="228600"/>
            <a:ext cx="8686800" cy="1219200"/>
          </a:xfrm>
        </p:spPr>
        <p:txBody>
          <a:bodyPr>
            <a:normAutofit/>
          </a:bodyPr>
          <a:lstStyle/>
          <a:p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แบบรายงานตามบัญชี</a:t>
            </a: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นวัตกรรมและการปรับปรุงกระบวนงานของจังหวัดพังงา</a:t>
            </a:r>
            <a:b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ที่ใช้ในสมัครรางวัลคุณภาพการบริหารจัดการภาครัฐ สาขา </a:t>
            </a:r>
            <a:r>
              <a:rPr lang="en-US" sz="1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PMQA </a:t>
            </a: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๔.๐ (ต่อ)</a:t>
            </a:r>
            <a:b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1600" b="1" dirty="0" smtClean="0">
                <a:latin typeface="TH SarabunPSK" panose="020B0500040200020003" pitchFamily="34" charset="-34"/>
                <a:cs typeface="TH SarabunPSK" panose="020B0500040200020003" pitchFamily="34" charset="-34"/>
              </a:rPr>
              <a:t>หน่วยงาน ....................................................................	นวัตกรรม/กระบวนงาน...................................................................................</a:t>
            </a:r>
            <a:endParaRPr lang="th-TH" sz="1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2" name="สี่เหลี่ยมผืนผ้า 11"/>
          <p:cNvSpPr/>
          <p:nvPr/>
        </p:nvSpPr>
        <p:spPr>
          <a:xfrm>
            <a:off x="716972" y="1524000"/>
            <a:ext cx="2254828" cy="1752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ภาพประกอบ</a:t>
            </a:r>
            <a:endParaRPr lang="th-TH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7098720" y="1524000"/>
            <a:ext cx="2254828" cy="1752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ภาพประกอบ</a:t>
            </a:r>
            <a:endParaRPr lang="th-TH" dirty="0"/>
          </a:p>
        </p:txBody>
      </p:sp>
      <p:sp>
        <p:nvSpPr>
          <p:cNvPr id="14" name="สี่เหลี่ยมผืนผ้า 13"/>
          <p:cNvSpPr/>
          <p:nvPr/>
        </p:nvSpPr>
        <p:spPr>
          <a:xfrm>
            <a:off x="3962400" y="1524000"/>
            <a:ext cx="2254828" cy="1752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ภาพประกอบ</a:t>
            </a:r>
            <a:endParaRPr lang="th-TH" dirty="0"/>
          </a:p>
        </p:txBody>
      </p:sp>
      <p:sp>
        <p:nvSpPr>
          <p:cNvPr id="15" name="สี่เหลี่ยมผืนผ้า 14"/>
          <p:cNvSpPr/>
          <p:nvPr/>
        </p:nvSpPr>
        <p:spPr>
          <a:xfrm>
            <a:off x="6934200" y="4343400"/>
            <a:ext cx="2254828" cy="1752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ภาพประกอบ</a:t>
            </a:r>
            <a:endParaRPr lang="th-TH" dirty="0"/>
          </a:p>
        </p:txBody>
      </p:sp>
      <p:sp>
        <p:nvSpPr>
          <p:cNvPr id="16" name="สี่เหลี่ยมผืนผ้า 15"/>
          <p:cNvSpPr/>
          <p:nvPr/>
        </p:nvSpPr>
        <p:spPr>
          <a:xfrm>
            <a:off x="3962400" y="4343400"/>
            <a:ext cx="2254828" cy="1752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ภาพประกอบ</a:t>
            </a:r>
            <a:endParaRPr lang="th-TH" dirty="0"/>
          </a:p>
        </p:txBody>
      </p:sp>
      <p:sp>
        <p:nvSpPr>
          <p:cNvPr id="17" name="สี่เหลี่ยมผืนผ้า 16"/>
          <p:cNvSpPr/>
          <p:nvPr/>
        </p:nvSpPr>
        <p:spPr>
          <a:xfrm>
            <a:off x="716972" y="4343400"/>
            <a:ext cx="2254828" cy="17526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/>
              <a:t>ภาพประกอบ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810028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194</Words>
  <Application>Microsoft Office PowerPoint</Application>
  <PresentationFormat>กระดาษ A4 (210x297 มม.)</PresentationFormat>
  <Paragraphs>74</Paragraphs>
  <Slides>3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3</vt:i4>
      </vt:variant>
    </vt:vector>
  </HeadingPairs>
  <TitlesOfParts>
    <vt:vector size="4" baseType="lpstr">
      <vt:lpstr>Office Theme</vt:lpstr>
      <vt:lpstr>แบบรายงานตามบัญชีนวัตกรรมและการปรับปรุงกระบวนงานของจังหวัดพังงา ที่ใช้ในสมัครรางวัลคุณภาพการบริหารจัดการภาครัฐ สาขา PMQA ๔.๐ หน่วยงาน .................................................................... นวัตกรรม/กระบวนงาน...................................................................................</vt:lpstr>
      <vt:lpstr>แบบรายงานตามบัญชีนวัตกรรมและการปรับปรุงกระบวนงานของจังหวัดพังงา ที่ใช้ในสมัครรางวัลคุณภาพการบริหารจัดการภาครัฐ สาขา PMQA ๔.๐ (ต่อ) หน่วยงาน .................................................................... นวัตกรรม/กระบวนงาน...................................................................................</vt:lpstr>
      <vt:lpstr>แบบรายงานตามบัญชีนวัตกรรมและการปรับปรุงกระบวนงานของจังหวัดพังงา ที่ใช้ในสมัครรางวัลคุณภาพการบริหารจัดการภาครัฐ สาขา PMQA ๔.๐ (ต่อ) หน่วยงาน .................................................................... นวัตกรรม/กระบวนงาน...................................................................................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การประชุมคณะอนุกรรมการการดำเนินงาน ตามยุทธศาสตร์ชาติว่าด้วยการป้องกันและปราบปรามการทุจริต จังหวัดพังงา  ครั้งที่ 1/2563  วันที่ ๑๑ พฤศจิกายน 2562 เวลา 10.30 น.  ณ ห้องประชุมราชสีห์ 1  ชั้น 2 อาคารศาลากลางจังหวัดพังงา</dc:title>
  <dc:creator>NewNew</dc:creator>
  <cp:lastModifiedBy>66817782006</cp:lastModifiedBy>
  <cp:revision>48</cp:revision>
  <cp:lastPrinted>2021-06-16T09:52:47Z</cp:lastPrinted>
  <dcterms:created xsi:type="dcterms:W3CDTF">2019-11-10T10:19:19Z</dcterms:created>
  <dcterms:modified xsi:type="dcterms:W3CDTF">2021-06-23T02:57:53Z</dcterms:modified>
</cp:coreProperties>
</file>